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</p:sldIdLst>
  <p:notesMasterIdLst>
    <p:notesMasterId r:id="rId96"/>
  </p:notesMasterIdLst>
  <p:sldSz cx="14630400" cy="13506450"/>
  <p:notesSz cx="1350645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notesMaster" Target="notesMasters/notesMaster1.xml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10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94</Slides>
  <Notes>94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2025-12-01T07:18:24Z</dcterms:created>
  <dcterms:modified xsi:type="dcterms:W3CDTF">2025-12-01T07:18:24Z</dcterms:modified>
</cp:coreProperties>
</file>